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0" r:id="rId1"/>
  </p:sldMasterIdLst>
  <p:notesMasterIdLst>
    <p:notesMasterId r:id="rId9"/>
  </p:notesMasterIdLst>
  <p:sldIdLst>
    <p:sldId id="256" r:id="rId2"/>
    <p:sldId id="263" r:id="rId3"/>
    <p:sldId id="264" r:id="rId4"/>
    <p:sldId id="265" r:id="rId5"/>
    <p:sldId id="257" r:id="rId6"/>
    <p:sldId id="258" r:id="rId7"/>
    <p:sldId id="259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605A3B-E797-2AAB-89FD-F5A60A0E7367}" v="302" dt="2020-03-16T21:02:39.7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744" autoAdjust="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4CDEAB0-0E65-40DB-951F-62722BF643D9}" type="datetimeFigureOut">
              <a:rPr lang="en-US"/>
              <a:t>3/17/2020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FDE5B3C-8C1D-4BFC-9453-B9756A75E192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E5B3C-8C1D-4BFC-9453-B9756A75E192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52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41604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33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29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974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26072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8564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341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53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02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264079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64729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TVqe8ieqz1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student </a:t>
            </a:r>
            <a:r>
              <a:rPr lang="en-US" dirty="0"/>
              <a:t>User guide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68848" y="241428"/>
            <a:ext cx="8045373" cy="742279"/>
          </a:xfrm>
        </p:spPr>
        <p:txBody>
          <a:bodyPr/>
          <a:lstStyle/>
          <a:p>
            <a:r>
              <a:rPr lang="en-US" dirty="0"/>
              <a:t>Elementary </a:t>
            </a:r>
          </a:p>
        </p:txBody>
      </p:sp>
      <p:pic>
        <p:nvPicPr>
          <p:cNvPr id="5" name="TVqe8ieqz10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230321" y="4350886"/>
            <a:ext cx="3862656" cy="2172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849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4FFECA-0832-4FE3-B587-054A0F2D80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257" y="757449"/>
            <a:ext cx="9031484" cy="3467282"/>
          </a:xfrm>
        </p:spPr>
        <p:txBody>
          <a:bodyPr anchor="b">
            <a:normAutofit/>
          </a:bodyPr>
          <a:lstStyle/>
          <a:p>
            <a:r>
              <a:rPr lang="en-US" sz="8000"/>
              <a:t>At Home Use</a:t>
            </a:r>
          </a:p>
        </p:txBody>
      </p:sp>
      <p:sp>
        <p:nvSpPr>
          <p:cNvPr id="5" name="Freeform: Shape 9">
            <a:extLst>
              <a:ext uri="{FF2B5EF4-FFF2-40B4-BE49-F238E27FC236}">
                <a16:creationId xmlns:a16="http://schemas.microsoft.com/office/drawing/2014/main" id="{C65858E6-5C0F-4AAE-A1AC-29BA07FFEE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070707"/>
            <a:ext cx="12192000" cy="1787292"/>
          </a:xfrm>
          <a:custGeom>
            <a:avLst/>
            <a:gdLst>
              <a:gd name="connsiteX0" fmla="*/ 619389 w 12192000"/>
              <a:gd name="connsiteY0" fmla="*/ 0 h 1787292"/>
              <a:gd name="connsiteX1" fmla="*/ 687652 w 12192000"/>
              <a:gd name="connsiteY1" fmla="*/ 3175 h 1787292"/>
              <a:gd name="connsiteX2" fmla="*/ 747977 w 12192000"/>
              <a:gd name="connsiteY2" fmla="*/ 9525 h 1787292"/>
              <a:gd name="connsiteX3" fmla="*/ 800364 w 12192000"/>
              <a:gd name="connsiteY3" fmla="*/ 20637 h 1787292"/>
              <a:gd name="connsiteX4" fmla="*/ 846402 w 12192000"/>
              <a:gd name="connsiteY4" fmla="*/ 36512 h 1787292"/>
              <a:gd name="connsiteX5" fmla="*/ 887677 w 12192000"/>
              <a:gd name="connsiteY5" fmla="*/ 52387 h 1787292"/>
              <a:gd name="connsiteX6" fmla="*/ 924189 w 12192000"/>
              <a:gd name="connsiteY6" fmla="*/ 68262 h 1787292"/>
              <a:gd name="connsiteX7" fmla="*/ 962289 w 12192000"/>
              <a:gd name="connsiteY7" fmla="*/ 87312 h 1787292"/>
              <a:gd name="connsiteX8" fmla="*/ 1000389 w 12192000"/>
              <a:gd name="connsiteY8" fmla="*/ 106362 h 1787292"/>
              <a:gd name="connsiteX9" fmla="*/ 1036902 w 12192000"/>
              <a:gd name="connsiteY9" fmla="*/ 125412 h 1787292"/>
              <a:gd name="connsiteX10" fmla="*/ 1078177 w 12192000"/>
              <a:gd name="connsiteY10" fmla="*/ 141287 h 1787292"/>
              <a:gd name="connsiteX11" fmla="*/ 1124214 w 12192000"/>
              <a:gd name="connsiteY11" fmla="*/ 155575 h 1787292"/>
              <a:gd name="connsiteX12" fmla="*/ 1176602 w 12192000"/>
              <a:gd name="connsiteY12" fmla="*/ 166687 h 1787292"/>
              <a:gd name="connsiteX13" fmla="*/ 1236927 w 12192000"/>
              <a:gd name="connsiteY13" fmla="*/ 174625 h 1787292"/>
              <a:gd name="connsiteX14" fmla="*/ 1305189 w 12192000"/>
              <a:gd name="connsiteY14" fmla="*/ 176212 h 1787292"/>
              <a:gd name="connsiteX15" fmla="*/ 1373452 w 12192000"/>
              <a:gd name="connsiteY15" fmla="*/ 174625 h 1787292"/>
              <a:gd name="connsiteX16" fmla="*/ 1433777 w 12192000"/>
              <a:gd name="connsiteY16" fmla="*/ 166687 h 1787292"/>
              <a:gd name="connsiteX17" fmla="*/ 1486164 w 12192000"/>
              <a:gd name="connsiteY17" fmla="*/ 155575 h 1787292"/>
              <a:gd name="connsiteX18" fmla="*/ 1532202 w 12192000"/>
              <a:gd name="connsiteY18" fmla="*/ 141287 h 1787292"/>
              <a:gd name="connsiteX19" fmla="*/ 1573477 w 12192000"/>
              <a:gd name="connsiteY19" fmla="*/ 125412 h 1787292"/>
              <a:gd name="connsiteX20" fmla="*/ 1609989 w 12192000"/>
              <a:gd name="connsiteY20" fmla="*/ 106362 h 1787292"/>
              <a:gd name="connsiteX21" fmla="*/ 1648089 w 12192000"/>
              <a:gd name="connsiteY21" fmla="*/ 87312 h 1787292"/>
              <a:gd name="connsiteX22" fmla="*/ 1686189 w 12192000"/>
              <a:gd name="connsiteY22" fmla="*/ 68262 h 1787292"/>
              <a:gd name="connsiteX23" fmla="*/ 1722702 w 12192000"/>
              <a:gd name="connsiteY23" fmla="*/ 52387 h 1787292"/>
              <a:gd name="connsiteX24" fmla="*/ 1763977 w 12192000"/>
              <a:gd name="connsiteY24" fmla="*/ 36512 h 1787292"/>
              <a:gd name="connsiteX25" fmla="*/ 1810014 w 12192000"/>
              <a:gd name="connsiteY25" fmla="*/ 20637 h 1787292"/>
              <a:gd name="connsiteX26" fmla="*/ 1862402 w 12192000"/>
              <a:gd name="connsiteY26" fmla="*/ 9525 h 1787292"/>
              <a:gd name="connsiteX27" fmla="*/ 1922727 w 12192000"/>
              <a:gd name="connsiteY27" fmla="*/ 3175 h 1787292"/>
              <a:gd name="connsiteX28" fmla="*/ 1990989 w 12192000"/>
              <a:gd name="connsiteY28" fmla="*/ 0 h 1787292"/>
              <a:gd name="connsiteX29" fmla="*/ 2059252 w 12192000"/>
              <a:gd name="connsiteY29" fmla="*/ 3175 h 1787292"/>
              <a:gd name="connsiteX30" fmla="*/ 2119577 w 12192000"/>
              <a:gd name="connsiteY30" fmla="*/ 9525 h 1787292"/>
              <a:gd name="connsiteX31" fmla="*/ 2171964 w 12192000"/>
              <a:gd name="connsiteY31" fmla="*/ 20637 h 1787292"/>
              <a:gd name="connsiteX32" fmla="*/ 2218002 w 12192000"/>
              <a:gd name="connsiteY32" fmla="*/ 36512 h 1787292"/>
              <a:gd name="connsiteX33" fmla="*/ 2259277 w 12192000"/>
              <a:gd name="connsiteY33" fmla="*/ 52387 h 1787292"/>
              <a:gd name="connsiteX34" fmla="*/ 2295789 w 12192000"/>
              <a:gd name="connsiteY34" fmla="*/ 68262 h 1787292"/>
              <a:gd name="connsiteX35" fmla="*/ 2333889 w 12192000"/>
              <a:gd name="connsiteY35" fmla="*/ 87312 h 1787292"/>
              <a:gd name="connsiteX36" fmla="*/ 2371989 w 12192000"/>
              <a:gd name="connsiteY36" fmla="*/ 106362 h 1787292"/>
              <a:gd name="connsiteX37" fmla="*/ 2408502 w 12192000"/>
              <a:gd name="connsiteY37" fmla="*/ 125412 h 1787292"/>
              <a:gd name="connsiteX38" fmla="*/ 2449777 w 12192000"/>
              <a:gd name="connsiteY38" fmla="*/ 141287 h 1787292"/>
              <a:gd name="connsiteX39" fmla="*/ 2495814 w 12192000"/>
              <a:gd name="connsiteY39" fmla="*/ 155575 h 1787292"/>
              <a:gd name="connsiteX40" fmla="*/ 2548202 w 12192000"/>
              <a:gd name="connsiteY40" fmla="*/ 166687 h 1787292"/>
              <a:gd name="connsiteX41" fmla="*/ 2608527 w 12192000"/>
              <a:gd name="connsiteY41" fmla="*/ 174625 h 1787292"/>
              <a:gd name="connsiteX42" fmla="*/ 2676789 w 12192000"/>
              <a:gd name="connsiteY42" fmla="*/ 176212 h 1787292"/>
              <a:gd name="connsiteX43" fmla="*/ 2745052 w 12192000"/>
              <a:gd name="connsiteY43" fmla="*/ 174625 h 1787292"/>
              <a:gd name="connsiteX44" fmla="*/ 2805377 w 12192000"/>
              <a:gd name="connsiteY44" fmla="*/ 166687 h 1787292"/>
              <a:gd name="connsiteX45" fmla="*/ 2857764 w 12192000"/>
              <a:gd name="connsiteY45" fmla="*/ 155575 h 1787292"/>
              <a:gd name="connsiteX46" fmla="*/ 2903802 w 12192000"/>
              <a:gd name="connsiteY46" fmla="*/ 141287 h 1787292"/>
              <a:gd name="connsiteX47" fmla="*/ 2945077 w 12192000"/>
              <a:gd name="connsiteY47" fmla="*/ 125412 h 1787292"/>
              <a:gd name="connsiteX48" fmla="*/ 2981589 w 12192000"/>
              <a:gd name="connsiteY48" fmla="*/ 106362 h 1787292"/>
              <a:gd name="connsiteX49" fmla="*/ 3019689 w 12192000"/>
              <a:gd name="connsiteY49" fmla="*/ 87312 h 1787292"/>
              <a:gd name="connsiteX50" fmla="*/ 3057789 w 12192000"/>
              <a:gd name="connsiteY50" fmla="*/ 68262 h 1787292"/>
              <a:gd name="connsiteX51" fmla="*/ 3094302 w 12192000"/>
              <a:gd name="connsiteY51" fmla="*/ 52387 h 1787292"/>
              <a:gd name="connsiteX52" fmla="*/ 3135577 w 12192000"/>
              <a:gd name="connsiteY52" fmla="*/ 36512 h 1787292"/>
              <a:gd name="connsiteX53" fmla="*/ 3181614 w 12192000"/>
              <a:gd name="connsiteY53" fmla="*/ 20637 h 1787292"/>
              <a:gd name="connsiteX54" fmla="*/ 3234002 w 12192000"/>
              <a:gd name="connsiteY54" fmla="*/ 9525 h 1787292"/>
              <a:gd name="connsiteX55" fmla="*/ 3294327 w 12192000"/>
              <a:gd name="connsiteY55" fmla="*/ 3175 h 1787292"/>
              <a:gd name="connsiteX56" fmla="*/ 3361002 w 12192000"/>
              <a:gd name="connsiteY56" fmla="*/ 0 h 1787292"/>
              <a:gd name="connsiteX57" fmla="*/ 3430852 w 12192000"/>
              <a:gd name="connsiteY57" fmla="*/ 3175 h 1787292"/>
              <a:gd name="connsiteX58" fmla="*/ 3491177 w 12192000"/>
              <a:gd name="connsiteY58" fmla="*/ 9525 h 1787292"/>
              <a:gd name="connsiteX59" fmla="*/ 3543564 w 12192000"/>
              <a:gd name="connsiteY59" fmla="*/ 20637 h 1787292"/>
              <a:gd name="connsiteX60" fmla="*/ 3589602 w 12192000"/>
              <a:gd name="connsiteY60" fmla="*/ 36512 h 1787292"/>
              <a:gd name="connsiteX61" fmla="*/ 3630877 w 12192000"/>
              <a:gd name="connsiteY61" fmla="*/ 52387 h 1787292"/>
              <a:gd name="connsiteX62" fmla="*/ 3667389 w 12192000"/>
              <a:gd name="connsiteY62" fmla="*/ 68262 h 1787292"/>
              <a:gd name="connsiteX63" fmla="*/ 3705489 w 12192000"/>
              <a:gd name="connsiteY63" fmla="*/ 87312 h 1787292"/>
              <a:gd name="connsiteX64" fmla="*/ 3743589 w 12192000"/>
              <a:gd name="connsiteY64" fmla="*/ 106362 h 1787292"/>
              <a:gd name="connsiteX65" fmla="*/ 3780102 w 12192000"/>
              <a:gd name="connsiteY65" fmla="*/ 125412 h 1787292"/>
              <a:gd name="connsiteX66" fmla="*/ 3821377 w 12192000"/>
              <a:gd name="connsiteY66" fmla="*/ 141287 h 1787292"/>
              <a:gd name="connsiteX67" fmla="*/ 3867414 w 12192000"/>
              <a:gd name="connsiteY67" fmla="*/ 155575 h 1787292"/>
              <a:gd name="connsiteX68" fmla="*/ 3919802 w 12192000"/>
              <a:gd name="connsiteY68" fmla="*/ 166687 h 1787292"/>
              <a:gd name="connsiteX69" fmla="*/ 3980127 w 12192000"/>
              <a:gd name="connsiteY69" fmla="*/ 174625 h 1787292"/>
              <a:gd name="connsiteX70" fmla="*/ 4048389 w 12192000"/>
              <a:gd name="connsiteY70" fmla="*/ 176212 h 1787292"/>
              <a:gd name="connsiteX71" fmla="*/ 4116652 w 12192000"/>
              <a:gd name="connsiteY71" fmla="*/ 174625 h 1787292"/>
              <a:gd name="connsiteX72" fmla="*/ 4176977 w 12192000"/>
              <a:gd name="connsiteY72" fmla="*/ 166687 h 1787292"/>
              <a:gd name="connsiteX73" fmla="*/ 4229364 w 12192000"/>
              <a:gd name="connsiteY73" fmla="*/ 155575 h 1787292"/>
              <a:gd name="connsiteX74" fmla="*/ 4275402 w 12192000"/>
              <a:gd name="connsiteY74" fmla="*/ 141287 h 1787292"/>
              <a:gd name="connsiteX75" fmla="*/ 4316677 w 12192000"/>
              <a:gd name="connsiteY75" fmla="*/ 125412 h 1787292"/>
              <a:gd name="connsiteX76" fmla="*/ 4353189 w 12192000"/>
              <a:gd name="connsiteY76" fmla="*/ 106362 h 1787292"/>
              <a:gd name="connsiteX77" fmla="*/ 4429389 w 12192000"/>
              <a:gd name="connsiteY77" fmla="*/ 68262 h 1787292"/>
              <a:gd name="connsiteX78" fmla="*/ 4465902 w 12192000"/>
              <a:gd name="connsiteY78" fmla="*/ 52387 h 1787292"/>
              <a:gd name="connsiteX79" fmla="*/ 4507177 w 12192000"/>
              <a:gd name="connsiteY79" fmla="*/ 36512 h 1787292"/>
              <a:gd name="connsiteX80" fmla="*/ 4553214 w 12192000"/>
              <a:gd name="connsiteY80" fmla="*/ 20637 h 1787292"/>
              <a:gd name="connsiteX81" fmla="*/ 4605602 w 12192000"/>
              <a:gd name="connsiteY81" fmla="*/ 9525 h 1787292"/>
              <a:gd name="connsiteX82" fmla="*/ 4665928 w 12192000"/>
              <a:gd name="connsiteY82" fmla="*/ 3175 h 1787292"/>
              <a:gd name="connsiteX83" fmla="*/ 4734189 w 12192000"/>
              <a:gd name="connsiteY83" fmla="*/ 0 h 1787292"/>
              <a:gd name="connsiteX84" fmla="*/ 4802453 w 12192000"/>
              <a:gd name="connsiteY84" fmla="*/ 3175 h 1787292"/>
              <a:gd name="connsiteX85" fmla="*/ 4862777 w 12192000"/>
              <a:gd name="connsiteY85" fmla="*/ 9525 h 1787292"/>
              <a:gd name="connsiteX86" fmla="*/ 4915165 w 12192000"/>
              <a:gd name="connsiteY86" fmla="*/ 20637 h 1787292"/>
              <a:gd name="connsiteX87" fmla="*/ 4961201 w 12192000"/>
              <a:gd name="connsiteY87" fmla="*/ 36512 h 1787292"/>
              <a:gd name="connsiteX88" fmla="*/ 5002476 w 12192000"/>
              <a:gd name="connsiteY88" fmla="*/ 52387 h 1787292"/>
              <a:gd name="connsiteX89" fmla="*/ 5038989 w 12192000"/>
              <a:gd name="connsiteY89" fmla="*/ 68262 h 1787292"/>
              <a:gd name="connsiteX90" fmla="*/ 5077089 w 12192000"/>
              <a:gd name="connsiteY90" fmla="*/ 87312 h 1787292"/>
              <a:gd name="connsiteX91" fmla="*/ 5115189 w 12192000"/>
              <a:gd name="connsiteY91" fmla="*/ 106362 h 1787292"/>
              <a:gd name="connsiteX92" fmla="*/ 5151701 w 12192000"/>
              <a:gd name="connsiteY92" fmla="*/ 125412 h 1787292"/>
              <a:gd name="connsiteX93" fmla="*/ 5192976 w 12192000"/>
              <a:gd name="connsiteY93" fmla="*/ 141287 h 1787292"/>
              <a:gd name="connsiteX94" fmla="*/ 5239014 w 12192000"/>
              <a:gd name="connsiteY94" fmla="*/ 155575 h 1787292"/>
              <a:gd name="connsiteX95" fmla="*/ 5291401 w 12192000"/>
              <a:gd name="connsiteY95" fmla="*/ 166687 h 1787292"/>
              <a:gd name="connsiteX96" fmla="*/ 5351727 w 12192000"/>
              <a:gd name="connsiteY96" fmla="*/ 174625 h 1787292"/>
              <a:gd name="connsiteX97" fmla="*/ 5410199 w 12192000"/>
              <a:gd name="connsiteY97" fmla="*/ 175985 h 1787292"/>
              <a:gd name="connsiteX98" fmla="*/ 5468671 w 12192000"/>
              <a:gd name="connsiteY98" fmla="*/ 174625 h 1787292"/>
              <a:gd name="connsiteX99" fmla="*/ 5528996 w 12192000"/>
              <a:gd name="connsiteY99" fmla="*/ 166687 h 1787292"/>
              <a:gd name="connsiteX100" fmla="*/ 5581383 w 12192000"/>
              <a:gd name="connsiteY100" fmla="*/ 155575 h 1787292"/>
              <a:gd name="connsiteX101" fmla="*/ 5627421 w 12192000"/>
              <a:gd name="connsiteY101" fmla="*/ 141287 h 1787292"/>
              <a:gd name="connsiteX102" fmla="*/ 5668696 w 12192000"/>
              <a:gd name="connsiteY102" fmla="*/ 125412 h 1787292"/>
              <a:gd name="connsiteX103" fmla="*/ 5705209 w 12192000"/>
              <a:gd name="connsiteY103" fmla="*/ 106362 h 1787292"/>
              <a:gd name="connsiteX104" fmla="*/ 5743308 w 12192000"/>
              <a:gd name="connsiteY104" fmla="*/ 87312 h 1787292"/>
              <a:gd name="connsiteX105" fmla="*/ 5781408 w 12192000"/>
              <a:gd name="connsiteY105" fmla="*/ 68262 h 1787292"/>
              <a:gd name="connsiteX106" fmla="*/ 5817921 w 12192000"/>
              <a:gd name="connsiteY106" fmla="*/ 52387 h 1787292"/>
              <a:gd name="connsiteX107" fmla="*/ 5859196 w 12192000"/>
              <a:gd name="connsiteY107" fmla="*/ 36512 h 1787292"/>
              <a:gd name="connsiteX108" fmla="*/ 5905234 w 12192000"/>
              <a:gd name="connsiteY108" fmla="*/ 20637 h 1787292"/>
              <a:gd name="connsiteX109" fmla="*/ 5957621 w 12192000"/>
              <a:gd name="connsiteY109" fmla="*/ 9525 h 1787292"/>
              <a:gd name="connsiteX110" fmla="*/ 6017947 w 12192000"/>
              <a:gd name="connsiteY110" fmla="*/ 3175 h 1787292"/>
              <a:gd name="connsiteX111" fmla="*/ 6086208 w 12192000"/>
              <a:gd name="connsiteY111" fmla="*/ 0 h 1787292"/>
              <a:gd name="connsiteX112" fmla="*/ 6095999 w 12192000"/>
              <a:gd name="connsiteY112" fmla="*/ 455 h 1787292"/>
              <a:gd name="connsiteX113" fmla="*/ 6105789 w 12192000"/>
              <a:gd name="connsiteY113" fmla="*/ 0 h 1787292"/>
              <a:gd name="connsiteX114" fmla="*/ 6174052 w 12192000"/>
              <a:gd name="connsiteY114" fmla="*/ 3175 h 1787292"/>
              <a:gd name="connsiteX115" fmla="*/ 6234377 w 12192000"/>
              <a:gd name="connsiteY115" fmla="*/ 9525 h 1787292"/>
              <a:gd name="connsiteX116" fmla="*/ 6286764 w 12192000"/>
              <a:gd name="connsiteY116" fmla="*/ 20637 h 1787292"/>
              <a:gd name="connsiteX117" fmla="*/ 6332802 w 12192000"/>
              <a:gd name="connsiteY117" fmla="*/ 36512 h 1787292"/>
              <a:gd name="connsiteX118" fmla="*/ 6374077 w 12192000"/>
              <a:gd name="connsiteY118" fmla="*/ 52387 h 1787292"/>
              <a:gd name="connsiteX119" fmla="*/ 6410589 w 12192000"/>
              <a:gd name="connsiteY119" fmla="*/ 68262 h 1787292"/>
              <a:gd name="connsiteX120" fmla="*/ 6448689 w 12192000"/>
              <a:gd name="connsiteY120" fmla="*/ 87312 h 1787292"/>
              <a:gd name="connsiteX121" fmla="*/ 6486789 w 12192000"/>
              <a:gd name="connsiteY121" fmla="*/ 106362 h 1787292"/>
              <a:gd name="connsiteX122" fmla="*/ 6523302 w 12192000"/>
              <a:gd name="connsiteY122" fmla="*/ 125412 h 1787292"/>
              <a:gd name="connsiteX123" fmla="*/ 6564577 w 12192000"/>
              <a:gd name="connsiteY123" fmla="*/ 141287 h 1787292"/>
              <a:gd name="connsiteX124" fmla="*/ 6610614 w 12192000"/>
              <a:gd name="connsiteY124" fmla="*/ 155575 h 1787292"/>
              <a:gd name="connsiteX125" fmla="*/ 6663002 w 12192000"/>
              <a:gd name="connsiteY125" fmla="*/ 166687 h 1787292"/>
              <a:gd name="connsiteX126" fmla="*/ 6723327 w 12192000"/>
              <a:gd name="connsiteY126" fmla="*/ 174625 h 1787292"/>
              <a:gd name="connsiteX127" fmla="*/ 6781799 w 12192000"/>
              <a:gd name="connsiteY127" fmla="*/ 175985 h 1787292"/>
              <a:gd name="connsiteX128" fmla="*/ 6840271 w 12192000"/>
              <a:gd name="connsiteY128" fmla="*/ 174625 h 1787292"/>
              <a:gd name="connsiteX129" fmla="*/ 6900596 w 12192000"/>
              <a:gd name="connsiteY129" fmla="*/ 166687 h 1787292"/>
              <a:gd name="connsiteX130" fmla="*/ 6952983 w 12192000"/>
              <a:gd name="connsiteY130" fmla="*/ 155575 h 1787292"/>
              <a:gd name="connsiteX131" fmla="*/ 6999021 w 12192000"/>
              <a:gd name="connsiteY131" fmla="*/ 141287 h 1787292"/>
              <a:gd name="connsiteX132" fmla="*/ 7040296 w 12192000"/>
              <a:gd name="connsiteY132" fmla="*/ 125412 h 1787292"/>
              <a:gd name="connsiteX133" fmla="*/ 7076808 w 12192000"/>
              <a:gd name="connsiteY133" fmla="*/ 106362 h 1787292"/>
              <a:gd name="connsiteX134" fmla="*/ 7114908 w 12192000"/>
              <a:gd name="connsiteY134" fmla="*/ 87312 h 1787292"/>
              <a:gd name="connsiteX135" fmla="*/ 7153008 w 12192000"/>
              <a:gd name="connsiteY135" fmla="*/ 68262 h 1787292"/>
              <a:gd name="connsiteX136" fmla="*/ 7189521 w 12192000"/>
              <a:gd name="connsiteY136" fmla="*/ 52387 h 1787292"/>
              <a:gd name="connsiteX137" fmla="*/ 7230796 w 12192000"/>
              <a:gd name="connsiteY137" fmla="*/ 36512 h 1787292"/>
              <a:gd name="connsiteX138" fmla="*/ 7276833 w 12192000"/>
              <a:gd name="connsiteY138" fmla="*/ 20637 h 1787292"/>
              <a:gd name="connsiteX139" fmla="*/ 7329221 w 12192000"/>
              <a:gd name="connsiteY139" fmla="*/ 9525 h 1787292"/>
              <a:gd name="connsiteX140" fmla="*/ 7389546 w 12192000"/>
              <a:gd name="connsiteY140" fmla="*/ 3175 h 1787292"/>
              <a:gd name="connsiteX141" fmla="*/ 7457808 w 12192000"/>
              <a:gd name="connsiteY141" fmla="*/ 0 h 1787292"/>
              <a:gd name="connsiteX142" fmla="*/ 7526071 w 12192000"/>
              <a:gd name="connsiteY142" fmla="*/ 3175 h 1787292"/>
              <a:gd name="connsiteX143" fmla="*/ 7586396 w 12192000"/>
              <a:gd name="connsiteY143" fmla="*/ 9525 h 1787292"/>
              <a:gd name="connsiteX144" fmla="*/ 7638783 w 12192000"/>
              <a:gd name="connsiteY144" fmla="*/ 20637 h 1787292"/>
              <a:gd name="connsiteX145" fmla="*/ 7684821 w 12192000"/>
              <a:gd name="connsiteY145" fmla="*/ 36512 h 1787292"/>
              <a:gd name="connsiteX146" fmla="*/ 7726096 w 12192000"/>
              <a:gd name="connsiteY146" fmla="*/ 52387 h 1787292"/>
              <a:gd name="connsiteX147" fmla="*/ 7762608 w 12192000"/>
              <a:gd name="connsiteY147" fmla="*/ 68262 h 1787292"/>
              <a:gd name="connsiteX148" fmla="*/ 7800708 w 12192000"/>
              <a:gd name="connsiteY148" fmla="*/ 87312 h 1787292"/>
              <a:gd name="connsiteX149" fmla="*/ 7838808 w 12192000"/>
              <a:gd name="connsiteY149" fmla="*/ 106362 h 1787292"/>
              <a:gd name="connsiteX150" fmla="*/ 7875321 w 12192000"/>
              <a:gd name="connsiteY150" fmla="*/ 125412 h 1787292"/>
              <a:gd name="connsiteX151" fmla="*/ 7916596 w 12192000"/>
              <a:gd name="connsiteY151" fmla="*/ 141287 h 1787292"/>
              <a:gd name="connsiteX152" fmla="*/ 7962633 w 12192000"/>
              <a:gd name="connsiteY152" fmla="*/ 155575 h 1787292"/>
              <a:gd name="connsiteX153" fmla="*/ 8015021 w 12192000"/>
              <a:gd name="connsiteY153" fmla="*/ 166687 h 1787292"/>
              <a:gd name="connsiteX154" fmla="*/ 8075346 w 12192000"/>
              <a:gd name="connsiteY154" fmla="*/ 174625 h 1787292"/>
              <a:gd name="connsiteX155" fmla="*/ 8143608 w 12192000"/>
              <a:gd name="connsiteY155" fmla="*/ 176212 h 1787292"/>
              <a:gd name="connsiteX156" fmla="*/ 8211871 w 12192000"/>
              <a:gd name="connsiteY156" fmla="*/ 174625 h 1787292"/>
              <a:gd name="connsiteX157" fmla="*/ 8272196 w 12192000"/>
              <a:gd name="connsiteY157" fmla="*/ 166687 h 1787292"/>
              <a:gd name="connsiteX158" fmla="*/ 8324583 w 12192000"/>
              <a:gd name="connsiteY158" fmla="*/ 155575 h 1787292"/>
              <a:gd name="connsiteX159" fmla="*/ 8370621 w 12192000"/>
              <a:gd name="connsiteY159" fmla="*/ 141287 h 1787292"/>
              <a:gd name="connsiteX160" fmla="*/ 8411896 w 12192000"/>
              <a:gd name="connsiteY160" fmla="*/ 125412 h 1787292"/>
              <a:gd name="connsiteX161" fmla="*/ 8448408 w 12192000"/>
              <a:gd name="connsiteY161" fmla="*/ 106362 h 1787292"/>
              <a:gd name="connsiteX162" fmla="*/ 8486508 w 12192000"/>
              <a:gd name="connsiteY162" fmla="*/ 87312 h 1787292"/>
              <a:gd name="connsiteX163" fmla="*/ 8524608 w 12192000"/>
              <a:gd name="connsiteY163" fmla="*/ 68262 h 1787292"/>
              <a:gd name="connsiteX164" fmla="*/ 8561120 w 12192000"/>
              <a:gd name="connsiteY164" fmla="*/ 52387 h 1787292"/>
              <a:gd name="connsiteX165" fmla="*/ 8602396 w 12192000"/>
              <a:gd name="connsiteY165" fmla="*/ 36512 h 1787292"/>
              <a:gd name="connsiteX166" fmla="*/ 8648432 w 12192000"/>
              <a:gd name="connsiteY166" fmla="*/ 20637 h 1787292"/>
              <a:gd name="connsiteX167" fmla="*/ 8700820 w 12192000"/>
              <a:gd name="connsiteY167" fmla="*/ 9525 h 1787292"/>
              <a:gd name="connsiteX168" fmla="*/ 8761146 w 12192000"/>
              <a:gd name="connsiteY168" fmla="*/ 3175 h 1787292"/>
              <a:gd name="connsiteX169" fmla="*/ 8827820 w 12192000"/>
              <a:gd name="connsiteY169" fmla="*/ 0 h 1787292"/>
              <a:gd name="connsiteX170" fmla="*/ 8897670 w 12192000"/>
              <a:gd name="connsiteY170" fmla="*/ 3175 h 1787292"/>
              <a:gd name="connsiteX171" fmla="*/ 8957996 w 12192000"/>
              <a:gd name="connsiteY171" fmla="*/ 9525 h 1787292"/>
              <a:gd name="connsiteX172" fmla="*/ 9010382 w 12192000"/>
              <a:gd name="connsiteY172" fmla="*/ 20637 h 1787292"/>
              <a:gd name="connsiteX173" fmla="*/ 9056420 w 12192000"/>
              <a:gd name="connsiteY173" fmla="*/ 36512 h 1787292"/>
              <a:gd name="connsiteX174" fmla="*/ 9097696 w 12192000"/>
              <a:gd name="connsiteY174" fmla="*/ 52387 h 1787292"/>
              <a:gd name="connsiteX175" fmla="*/ 9134208 w 12192000"/>
              <a:gd name="connsiteY175" fmla="*/ 68262 h 1787292"/>
              <a:gd name="connsiteX176" fmla="*/ 9172308 w 12192000"/>
              <a:gd name="connsiteY176" fmla="*/ 87312 h 1787292"/>
              <a:gd name="connsiteX177" fmla="*/ 9210408 w 12192000"/>
              <a:gd name="connsiteY177" fmla="*/ 106362 h 1787292"/>
              <a:gd name="connsiteX178" fmla="*/ 9246920 w 12192000"/>
              <a:gd name="connsiteY178" fmla="*/ 125412 h 1787292"/>
              <a:gd name="connsiteX179" fmla="*/ 9288196 w 12192000"/>
              <a:gd name="connsiteY179" fmla="*/ 141287 h 1787292"/>
              <a:gd name="connsiteX180" fmla="*/ 9334232 w 12192000"/>
              <a:gd name="connsiteY180" fmla="*/ 155575 h 1787292"/>
              <a:gd name="connsiteX181" fmla="*/ 9386620 w 12192000"/>
              <a:gd name="connsiteY181" fmla="*/ 166687 h 1787292"/>
              <a:gd name="connsiteX182" fmla="*/ 9446946 w 12192000"/>
              <a:gd name="connsiteY182" fmla="*/ 174625 h 1787292"/>
              <a:gd name="connsiteX183" fmla="*/ 9515208 w 12192000"/>
              <a:gd name="connsiteY183" fmla="*/ 176212 h 1787292"/>
              <a:gd name="connsiteX184" fmla="*/ 9583470 w 12192000"/>
              <a:gd name="connsiteY184" fmla="*/ 174625 h 1787292"/>
              <a:gd name="connsiteX185" fmla="*/ 9643796 w 12192000"/>
              <a:gd name="connsiteY185" fmla="*/ 166687 h 1787292"/>
              <a:gd name="connsiteX186" fmla="*/ 9696182 w 12192000"/>
              <a:gd name="connsiteY186" fmla="*/ 155575 h 1787292"/>
              <a:gd name="connsiteX187" fmla="*/ 9742220 w 12192000"/>
              <a:gd name="connsiteY187" fmla="*/ 141287 h 1787292"/>
              <a:gd name="connsiteX188" fmla="*/ 9783496 w 12192000"/>
              <a:gd name="connsiteY188" fmla="*/ 125412 h 1787292"/>
              <a:gd name="connsiteX189" fmla="*/ 9820008 w 12192000"/>
              <a:gd name="connsiteY189" fmla="*/ 106362 h 1787292"/>
              <a:gd name="connsiteX190" fmla="*/ 9896208 w 12192000"/>
              <a:gd name="connsiteY190" fmla="*/ 68262 h 1787292"/>
              <a:gd name="connsiteX191" fmla="*/ 9932720 w 12192000"/>
              <a:gd name="connsiteY191" fmla="*/ 52387 h 1787292"/>
              <a:gd name="connsiteX192" fmla="*/ 9973996 w 12192000"/>
              <a:gd name="connsiteY192" fmla="*/ 36512 h 1787292"/>
              <a:gd name="connsiteX193" fmla="*/ 10020032 w 12192000"/>
              <a:gd name="connsiteY193" fmla="*/ 20637 h 1787292"/>
              <a:gd name="connsiteX194" fmla="*/ 10072420 w 12192000"/>
              <a:gd name="connsiteY194" fmla="*/ 9525 h 1787292"/>
              <a:gd name="connsiteX195" fmla="*/ 10132746 w 12192000"/>
              <a:gd name="connsiteY195" fmla="*/ 3175 h 1787292"/>
              <a:gd name="connsiteX196" fmla="*/ 10201008 w 12192000"/>
              <a:gd name="connsiteY196" fmla="*/ 0 h 1787292"/>
              <a:gd name="connsiteX197" fmla="*/ 10269270 w 12192000"/>
              <a:gd name="connsiteY197" fmla="*/ 3175 h 1787292"/>
              <a:gd name="connsiteX198" fmla="*/ 10329596 w 12192000"/>
              <a:gd name="connsiteY198" fmla="*/ 9525 h 1787292"/>
              <a:gd name="connsiteX199" fmla="*/ 10381982 w 12192000"/>
              <a:gd name="connsiteY199" fmla="*/ 20637 h 1787292"/>
              <a:gd name="connsiteX200" fmla="*/ 10428020 w 12192000"/>
              <a:gd name="connsiteY200" fmla="*/ 36512 h 1787292"/>
              <a:gd name="connsiteX201" fmla="*/ 10469296 w 12192000"/>
              <a:gd name="connsiteY201" fmla="*/ 52387 h 1787292"/>
              <a:gd name="connsiteX202" fmla="*/ 10505808 w 12192000"/>
              <a:gd name="connsiteY202" fmla="*/ 68262 h 1787292"/>
              <a:gd name="connsiteX203" fmla="*/ 10543908 w 12192000"/>
              <a:gd name="connsiteY203" fmla="*/ 87312 h 1787292"/>
              <a:gd name="connsiteX204" fmla="*/ 10582008 w 12192000"/>
              <a:gd name="connsiteY204" fmla="*/ 106362 h 1787292"/>
              <a:gd name="connsiteX205" fmla="*/ 10618520 w 12192000"/>
              <a:gd name="connsiteY205" fmla="*/ 125412 h 1787292"/>
              <a:gd name="connsiteX206" fmla="*/ 10659796 w 12192000"/>
              <a:gd name="connsiteY206" fmla="*/ 141287 h 1787292"/>
              <a:gd name="connsiteX207" fmla="*/ 10705832 w 12192000"/>
              <a:gd name="connsiteY207" fmla="*/ 155575 h 1787292"/>
              <a:gd name="connsiteX208" fmla="*/ 10758220 w 12192000"/>
              <a:gd name="connsiteY208" fmla="*/ 166687 h 1787292"/>
              <a:gd name="connsiteX209" fmla="*/ 10818546 w 12192000"/>
              <a:gd name="connsiteY209" fmla="*/ 174625 h 1787292"/>
              <a:gd name="connsiteX210" fmla="*/ 10886808 w 12192000"/>
              <a:gd name="connsiteY210" fmla="*/ 176212 h 1787292"/>
              <a:gd name="connsiteX211" fmla="*/ 10955070 w 12192000"/>
              <a:gd name="connsiteY211" fmla="*/ 174625 h 1787292"/>
              <a:gd name="connsiteX212" fmla="*/ 11015396 w 12192000"/>
              <a:gd name="connsiteY212" fmla="*/ 166687 h 1787292"/>
              <a:gd name="connsiteX213" fmla="*/ 11067782 w 12192000"/>
              <a:gd name="connsiteY213" fmla="*/ 155575 h 1787292"/>
              <a:gd name="connsiteX214" fmla="*/ 11113820 w 12192000"/>
              <a:gd name="connsiteY214" fmla="*/ 141287 h 1787292"/>
              <a:gd name="connsiteX215" fmla="*/ 11155096 w 12192000"/>
              <a:gd name="connsiteY215" fmla="*/ 125412 h 1787292"/>
              <a:gd name="connsiteX216" fmla="*/ 11191608 w 12192000"/>
              <a:gd name="connsiteY216" fmla="*/ 106362 h 1787292"/>
              <a:gd name="connsiteX217" fmla="*/ 11229708 w 12192000"/>
              <a:gd name="connsiteY217" fmla="*/ 87312 h 1787292"/>
              <a:gd name="connsiteX218" fmla="*/ 11267808 w 12192000"/>
              <a:gd name="connsiteY218" fmla="*/ 68262 h 1787292"/>
              <a:gd name="connsiteX219" fmla="*/ 11304320 w 12192000"/>
              <a:gd name="connsiteY219" fmla="*/ 52387 h 1787292"/>
              <a:gd name="connsiteX220" fmla="*/ 11345596 w 12192000"/>
              <a:gd name="connsiteY220" fmla="*/ 36512 h 1787292"/>
              <a:gd name="connsiteX221" fmla="*/ 11391632 w 12192000"/>
              <a:gd name="connsiteY221" fmla="*/ 20637 h 1787292"/>
              <a:gd name="connsiteX222" fmla="*/ 11444020 w 12192000"/>
              <a:gd name="connsiteY222" fmla="*/ 9525 h 1787292"/>
              <a:gd name="connsiteX223" fmla="*/ 11504346 w 12192000"/>
              <a:gd name="connsiteY223" fmla="*/ 3175 h 1787292"/>
              <a:gd name="connsiteX224" fmla="*/ 11572608 w 12192000"/>
              <a:gd name="connsiteY224" fmla="*/ 0 h 1787292"/>
              <a:gd name="connsiteX225" fmla="*/ 11640870 w 12192000"/>
              <a:gd name="connsiteY225" fmla="*/ 3175 h 1787292"/>
              <a:gd name="connsiteX226" fmla="*/ 11701196 w 12192000"/>
              <a:gd name="connsiteY226" fmla="*/ 9525 h 1787292"/>
              <a:gd name="connsiteX227" fmla="*/ 11753582 w 12192000"/>
              <a:gd name="connsiteY227" fmla="*/ 20637 h 1787292"/>
              <a:gd name="connsiteX228" fmla="*/ 11799620 w 12192000"/>
              <a:gd name="connsiteY228" fmla="*/ 36512 h 1787292"/>
              <a:gd name="connsiteX229" fmla="*/ 11840896 w 12192000"/>
              <a:gd name="connsiteY229" fmla="*/ 52387 h 1787292"/>
              <a:gd name="connsiteX230" fmla="*/ 11877408 w 12192000"/>
              <a:gd name="connsiteY230" fmla="*/ 68262 h 1787292"/>
              <a:gd name="connsiteX231" fmla="*/ 11915508 w 12192000"/>
              <a:gd name="connsiteY231" fmla="*/ 87312 h 1787292"/>
              <a:gd name="connsiteX232" fmla="*/ 11953608 w 12192000"/>
              <a:gd name="connsiteY232" fmla="*/ 106362 h 1787292"/>
              <a:gd name="connsiteX233" fmla="*/ 11990120 w 12192000"/>
              <a:gd name="connsiteY233" fmla="*/ 125412 h 1787292"/>
              <a:gd name="connsiteX234" fmla="*/ 12031396 w 12192000"/>
              <a:gd name="connsiteY234" fmla="*/ 141287 h 1787292"/>
              <a:gd name="connsiteX235" fmla="*/ 12077432 w 12192000"/>
              <a:gd name="connsiteY235" fmla="*/ 155575 h 1787292"/>
              <a:gd name="connsiteX236" fmla="*/ 12129820 w 12192000"/>
              <a:gd name="connsiteY236" fmla="*/ 166688 h 1787292"/>
              <a:gd name="connsiteX237" fmla="*/ 12190146 w 12192000"/>
              <a:gd name="connsiteY237" fmla="*/ 174625 h 1787292"/>
              <a:gd name="connsiteX238" fmla="*/ 12192000 w 12192000"/>
              <a:gd name="connsiteY238" fmla="*/ 174668 h 1787292"/>
              <a:gd name="connsiteX239" fmla="*/ 12192000 w 12192000"/>
              <a:gd name="connsiteY239" fmla="*/ 885826 h 1787292"/>
              <a:gd name="connsiteX240" fmla="*/ 12192000 w 12192000"/>
              <a:gd name="connsiteY240" fmla="*/ 1787292 h 1787292"/>
              <a:gd name="connsiteX241" fmla="*/ 0 w 12192000"/>
              <a:gd name="connsiteY241" fmla="*/ 1787292 h 1787292"/>
              <a:gd name="connsiteX242" fmla="*/ 0 w 12192000"/>
              <a:gd name="connsiteY242" fmla="*/ 885826 h 1787292"/>
              <a:gd name="connsiteX243" fmla="*/ 0 w 12192000"/>
              <a:gd name="connsiteY243" fmla="*/ 174668 h 1787292"/>
              <a:gd name="connsiteX244" fmla="*/ 1852 w 12192000"/>
              <a:gd name="connsiteY244" fmla="*/ 174625 h 1787292"/>
              <a:gd name="connsiteX245" fmla="*/ 62177 w 12192000"/>
              <a:gd name="connsiteY245" fmla="*/ 166687 h 1787292"/>
              <a:gd name="connsiteX246" fmla="*/ 114564 w 12192000"/>
              <a:gd name="connsiteY246" fmla="*/ 155575 h 1787292"/>
              <a:gd name="connsiteX247" fmla="*/ 160602 w 12192000"/>
              <a:gd name="connsiteY247" fmla="*/ 141287 h 1787292"/>
              <a:gd name="connsiteX248" fmla="*/ 201877 w 12192000"/>
              <a:gd name="connsiteY248" fmla="*/ 125412 h 1787292"/>
              <a:gd name="connsiteX249" fmla="*/ 238389 w 12192000"/>
              <a:gd name="connsiteY249" fmla="*/ 106362 h 1787292"/>
              <a:gd name="connsiteX250" fmla="*/ 276489 w 12192000"/>
              <a:gd name="connsiteY250" fmla="*/ 87312 h 1787292"/>
              <a:gd name="connsiteX251" fmla="*/ 314589 w 12192000"/>
              <a:gd name="connsiteY251" fmla="*/ 68262 h 1787292"/>
              <a:gd name="connsiteX252" fmla="*/ 351102 w 12192000"/>
              <a:gd name="connsiteY252" fmla="*/ 52387 h 1787292"/>
              <a:gd name="connsiteX253" fmla="*/ 392377 w 12192000"/>
              <a:gd name="connsiteY253" fmla="*/ 36512 h 1787292"/>
              <a:gd name="connsiteX254" fmla="*/ 438414 w 12192000"/>
              <a:gd name="connsiteY254" fmla="*/ 20637 h 1787292"/>
              <a:gd name="connsiteX255" fmla="*/ 490802 w 12192000"/>
              <a:gd name="connsiteY255" fmla="*/ 9525 h 1787292"/>
              <a:gd name="connsiteX256" fmla="*/ 551127 w 12192000"/>
              <a:gd name="connsiteY256" fmla="*/ 3175 h 1787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</a:cxnLst>
            <a:rect l="l" t="t" r="r" b="b"/>
            <a:pathLst>
              <a:path w="12192000" h="1787292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4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1" y="36512"/>
                </a:lnTo>
                <a:lnTo>
                  <a:pt x="5002476" y="52387"/>
                </a:lnTo>
                <a:lnTo>
                  <a:pt x="5038989" y="68262"/>
                </a:lnTo>
                <a:lnTo>
                  <a:pt x="5077089" y="87312"/>
                </a:lnTo>
                <a:lnTo>
                  <a:pt x="5115189" y="106362"/>
                </a:lnTo>
                <a:lnTo>
                  <a:pt x="5151701" y="125412"/>
                </a:lnTo>
                <a:lnTo>
                  <a:pt x="5192976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09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7" y="3175"/>
                </a:lnTo>
                <a:lnTo>
                  <a:pt x="6086208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2000" y="174668"/>
                </a:lnTo>
                <a:lnTo>
                  <a:pt x="12192000" y="885826"/>
                </a:lnTo>
                <a:lnTo>
                  <a:pt x="12192000" y="1787292"/>
                </a:lnTo>
                <a:lnTo>
                  <a:pt x="0" y="1787292"/>
                </a:lnTo>
                <a:lnTo>
                  <a:pt x="0" y="885826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2073314" y="5493376"/>
            <a:ext cx="8045373" cy="74227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 dirty="0">
                <a:solidFill>
                  <a:srgbClr val="2A1A00"/>
                </a:solidFill>
              </a:rPr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4281878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55761"/>
          </a:xfrm>
        </p:spPr>
        <p:txBody>
          <a:bodyPr/>
          <a:lstStyle/>
          <a:p>
            <a:pPr algn="ctr"/>
            <a:r>
              <a:rPr lang="en-US" dirty="0"/>
              <a:t>At Home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47731"/>
            <a:ext cx="10178322" cy="423186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The student device is to be used by the student to which it was deployed so that he/she can access Wallkill Central School District learning activities.  </a:t>
            </a:r>
            <a:r>
              <a:rPr lang="en-US" sz="2400" dirty="0" smtClean="0"/>
              <a:t>Students </a:t>
            </a:r>
            <a:r>
              <a:rPr lang="en-US" sz="2400" dirty="0"/>
              <a:t>are allowed to connect to a wireless network when using their </a:t>
            </a:r>
            <a:r>
              <a:rPr lang="en-US" sz="2400" dirty="0" smtClean="0"/>
              <a:t>device </a:t>
            </a:r>
            <a:r>
              <a:rPr lang="en-US" sz="2400" dirty="0"/>
              <a:t>away from school.</a:t>
            </a:r>
          </a:p>
          <a:p>
            <a:pPr lvl="1"/>
            <a:r>
              <a:rPr lang="en-US" sz="2400" dirty="0" smtClean="0"/>
              <a:t>Students </a:t>
            </a:r>
            <a:r>
              <a:rPr lang="en-US" sz="2400" dirty="0"/>
              <a:t>use of </a:t>
            </a:r>
            <a:r>
              <a:rPr lang="en-US" sz="2400" dirty="0" smtClean="0"/>
              <a:t>devices </a:t>
            </a:r>
            <a:r>
              <a:rPr lang="en-US" sz="2400" dirty="0"/>
              <a:t>will be subject to the WCSD website filtering software even when accessing materials on a home connection. </a:t>
            </a:r>
          </a:p>
          <a:p>
            <a:pPr lvl="1"/>
            <a:r>
              <a:rPr lang="en-US" sz="2400" dirty="0"/>
              <a:t>The filtering software will only affect WCSD owned devices and its use under the district’s Acceptable Computer and Internet Use Policy. </a:t>
            </a:r>
          </a:p>
        </p:txBody>
      </p:sp>
    </p:spTree>
    <p:extLst>
      <p:ext uri="{BB962C8B-B14F-4D97-AF65-F5344CB8AC3E}">
        <p14:creationId xmlns:p14="http://schemas.microsoft.com/office/powerpoint/2010/main" val="2262648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sz="3000" dirty="0"/>
              <a:t>All student work will be stored in </a:t>
            </a:r>
            <a:r>
              <a:rPr lang="en-US" sz="3000" dirty="0" smtClean="0"/>
              <a:t>Internet/cloud-based </a:t>
            </a:r>
            <a:r>
              <a:rPr lang="en-US" sz="3000" dirty="0"/>
              <a:t>applications.</a:t>
            </a:r>
          </a:p>
          <a:p>
            <a:r>
              <a:rPr lang="en-US" sz="3000" dirty="0"/>
              <a:t>Student work can be accessed from any computer with an Internet connection and most mobile Internet devices. </a:t>
            </a:r>
          </a:p>
          <a:p>
            <a:r>
              <a:rPr lang="en-US" sz="3000" dirty="0"/>
              <a:t>Students should always save frequently when working on digital media.</a:t>
            </a:r>
          </a:p>
          <a:p>
            <a:r>
              <a:rPr lang="en-US" sz="3000" dirty="0"/>
              <a:t>The district will not be responsible for the loss of any student work.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434898"/>
            <a:ext cx="3092115" cy="5470602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sz="4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Managing your Files and Saving Your Digital Work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13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98AD482-27A4-454E-8A3A-84F73CBDA7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2422E2-F15A-43AE-98F1-7210710B0E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034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7" y="1078378"/>
            <a:ext cx="2917551" cy="4701244"/>
          </a:xfrm>
        </p:spPr>
        <p:txBody>
          <a:bodyPr anchor="ctr">
            <a:normAutofit/>
          </a:bodyPr>
          <a:lstStyle/>
          <a:p>
            <a:r>
              <a:rPr lang="en-US" sz="3300" dirty="0"/>
              <a:t>Taking Care of your </a:t>
            </a:r>
            <a:r>
              <a:rPr lang="en-US" sz="3300" dirty="0" smtClean="0"/>
              <a:t>device</a:t>
            </a:r>
            <a:endParaRPr lang="en-US" sz="3300" dirty="0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BDC8164B-5FC0-4CBD-B7AE-0CB8780FFC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7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7062" y="1078378"/>
            <a:ext cx="6262938" cy="47012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/>
              <a:t>Parents and students are responsible for the general care of the </a:t>
            </a:r>
            <a:r>
              <a:rPr lang="en-US" sz="2400" dirty="0" smtClean="0"/>
              <a:t>device.</a:t>
            </a:r>
            <a:endParaRPr lang="en-US" sz="2400" dirty="0"/>
          </a:p>
          <a:p>
            <a:pPr lvl="1"/>
            <a:r>
              <a:rPr lang="en-US" sz="2000" b="1" u="sng" dirty="0"/>
              <a:t>Please contact your building principal if you are experiencing any difficulties.</a:t>
            </a:r>
          </a:p>
          <a:p>
            <a:pPr lvl="1"/>
            <a:r>
              <a:rPr lang="en-US" sz="2400" dirty="0" smtClean="0"/>
              <a:t>Do </a:t>
            </a:r>
            <a:r>
              <a:rPr lang="en-US" sz="2400" dirty="0"/>
              <a:t>not take district owned </a:t>
            </a:r>
            <a:r>
              <a:rPr lang="en-US" sz="2400" dirty="0" smtClean="0"/>
              <a:t>device </a:t>
            </a:r>
            <a:r>
              <a:rPr lang="en-US" sz="2400" dirty="0"/>
              <a:t>to an outside computer service for any type of repairs or maintenance.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775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Taking Care of your </a:t>
            </a:r>
            <a:r>
              <a:rPr lang="en-US" dirty="0" smtClean="0"/>
              <a:t>device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45720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u="sng" dirty="0"/>
              <a:t>General precautions:</a:t>
            </a:r>
          </a:p>
          <a:p>
            <a:pPr lvl="1"/>
            <a:r>
              <a:rPr lang="en-US" dirty="0"/>
              <a:t>No food or drink is allowed next to your </a:t>
            </a:r>
            <a:r>
              <a:rPr lang="en-US" dirty="0" smtClean="0"/>
              <a:t>device.</a:t>
            </a:r>
            <a:endParaRPr lang="en-US" dirty="0"/>
          </a:p>
          <a:p>
            <a:pPr lvl="1"/>
            <a:r>
              <a:rPr lang="en-US" dirty="0"/>
              <a:t>Heavy objects should never be placed on top of your </a:t>
            </a:r>
            <a:r>
              <a:rPr lang="en-US" dirty="0" smtClean="0"/>
              <a:t>device.</a:t>
            </a:r>
            <a:endParaRPr lang="en-US" dirty="0"/>
          </a:p>
          <a:p>
            <a:pPr lvl="1"/>
            <a:r>
              <a:rPr lang="en-US" dirty="0" smtClean="0"/>
              <a:t>Devices </a:t>
            </a:r>
            <a:r>
              <a:rPr lang="en-US" dirty="0"/>
              <a:t>should never be left in a </a:t>
            </a:r>
            <a:r>
              <a:rPr lang="en-US" dirty="0" smtClean="0"/>
              <a:t>car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u="sng" dirty="0"/>
              <a:t>Carrying </a:t>
            </a:r>
            <a:r>
              <a:rPr lang="en-US" b="1" u="sng" dirty="0" smtClean="0"/>
              <a:t>Devices:</a:t>
            </a:r>
            <a:endParaRPr lang="en-US" b="1" u="sng" dirty="0"/>
          </a:p>
          <a:p>
            <a:pPr lvl="1"/>
            <a:r>
              <a:rPr lang="en-US" dirty="0"/>
              <a:t>Never move a </a:t>
            </a:r>
            <a:r>
              <a:rPr lang="en-US" dirty="0" smtClean="0"/>
              <a:t>device </a:t>
            </a:r>
            <a:r>
              <a:rPr lang="en-US" dirty="0"/>
              <a:t>by lifting from the screen.</a:t>
            </a:r>
          </a:p>
          <a:p>
            <a:pPr lvl="1"/>
            <a:r>
              <a:rPr lang="en-US" dirty="0"/>
              <a:t>Always support a </a:t>
            </a:r>
            <a:r>
              <a:rPr lang="en-US" dirty="0" smtClean="0"/>
              <a:t> device from </a:t>
            </a:r>
            <a:r>
              <a:rPr lang="en-US" dirty="0"/>
              <a:t>its bottom with lid closed.</a:t>
            </a:r>
          </a:p>
          <a:p>
            <a:pPr lvl="1"/>
            <a:r>
              <a:rPr lang="en-US" dirty="0"/>
              <a:t>Never transport your </a:t>
            </a:r>
            <a:r>
              <a:rPr lang="en-US" dirty="0" smtClean="0"/>
              <a:t>device </a:t>
            </a:r>
            <a:r>
              <a:rPr lang="en-US" dirty="0"/>
              <a:t>with the power cord plugged in.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657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80D4D6-B06E-4316-8BBC-7A65A10AC8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996" y="1153287"/>
            <a:ext cx="3570566" cy="4551426"/>
          </a:xfrm>
        </p:spPr>
        <p:txBody>
          <a:bodyPr anchor="ctr">
            <a:normAutofit/>
          </a:bodyPr>
          <a:lstStyle/>
          <a:p>
            <a:pPr algn="r"/>
            <a:r>
              <a:rPr lang="en-US" sz="3200" dirty="0"/>
              <a:t>Taking care of your </a:t>
            </a:r>
            <a:r>
              <a:rPr lang="en-US" sz="3200" dirty="0" smtClean="0"/>
              <a:t>Device</a:t>
            </a:r>
            <a:endParaRPr lang="en-US" sz="32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D72A37F-0C2F-473C-9D71-B80AEE71BF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3796" y="1962397"/>
            <a:ext cx="0" cy="2933206"/>
          </a:xfrm>
          <a:prstGeom prst="line">
            <a:avLst/>
          </a:prstGeom>
          <a:ln w="22225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6031" y="1153287"/>
            <a:ext cx="6453969" cy="4551426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en-US" sz="2400" u="sng" dirty="0"/>
              <a:t>Screen Care:</a:t>
            </a:r>
          </a:p>
          <a:p>
            <a:pPr lvl="1"/>
            <a:r>
              <a:rPr lang="en-US" sz="2400" dirty="0"/>
              <a:t>The </a:t>
            </a:r>
            <a:r>
              <a:rPr lang="en-US" sz="2400" dirty="0" smtClean="0"/>
              <a:t>screens </a:t>
            </a:r>
            <a:r>
              <a:rPr lang="en-US" sz="2400" dirty="0"/>
              <a:t>can be easily damaged. </a:t>
            </a:r>
          </a:p>
          <a:p>
            <a:pPr lvl="1"/>
            <a:r>
              <a:rPr lang="en-US" sz="2400" dirty="0"/>
              <a:t>The screens are particularly sensitive to damage from excessive pressure on the screen.</a:t>
            </a:r>
          </a:p>
          <a:p>
            <a:pPr lvl="1"/>
            <a:r>
              <a:rPr lang="en-US" sz="2400" dirty="0"/>
              <a:t>Do not poke the screen with anything that will mark or scratch the screen surface.</a:t>
            </a:r>
          </a:p>
          <a:p>
            <a:pPr lvl="1"/>
            <a:r>
              <a:rPr lang="en-US" sz="2400" dirty="0"/>
              <a:t>Do not place anything on the keyboard before closing the lid.</a:t>
            </a:r>
          </a:p>
          <a:p>
            <a:pPr lvl="1"/>
            <a:r>
              <a:rPr lang="en-US" sz="2400" dirty="0"/>
              <a:t>Clean screen with a soft, dry microfiber cloth or anti-static cloth.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016ABB-4F5D-4BFA-9406-7CD61399B6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774263" y="440267"/>
            <a:ext cx="643467" cy="12191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6051275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254</Words>
  <Application>Microsoft Office PowerPoint</Application>
  <PresentationFormat>Widescreen</PresentationFormat>
  <Paragraphs>34</Paragraphs>
  <Slides>7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 MT</vt:lpstr>
      <vt:lpstr>Impact</vt:lpstr>
      <vt:lpstr>Badge</vt:lpstr>
      <vt:lpstr>student User guide</vt:lpstr>
      <vt:lpstr>At Home Use</vt:lpstr>
      <vt:lpstr>At Home Use</vt:lpstr>
      <vt:lpstr>PowerPoint Presentation</vt:lpstr>
      <vt:lpstr>Taking Care of your device</vt:lpstr>
      <vt:lpstr>Taking Care of your device</vt:lpstr>
      <vt:lpstr>Taking care of your Device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Chromebook Student User guide</dc:title>
  <dc:creator>Anderson, Marjorie</dc:creator>
  <cp:lastModifiedBy>Herrington, Yvonne</cp:lastModifiedBy>
  <cp:revision>64</cp:revision>
  <cp:lastPrinted>2020-03-17T17:01:39Z</cp:lastPrinted>
  <dcterms:modified xsi:type="dcterms:W3CDTF">2020-03-17T20:25:06Z</dcterms:modified>
</cp:coreProperties>
</file>